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randholm" userId="1d355524-6cba-4699-9066-87ec96cb8c39" providerId="ADAL" clId="{E561BD9F-77A8-4667-84D4-DC46EBB04796}"/>
    <pc:docChg chg="addSld modSld sldOrd">
      <pc:chgData name="Mark Brandholm" userId="1d355524-6cba-4699-9066-87ec96cb8c39" providerId="ADAL" clId="{E561BD9F-77A8-4667-84D4-DC46EBB04796}" dt="2023-09-26T14:53:08.178" v="285" actId="20577"/>
      <pc:docMkLst>
        <pc:docMk/>
      </pc:docMkLst>
      <pc:sldChg chg="modSp mod">
        <pc:chgData name="Mark Brandholm" userId="1d355524-6cba-4699-9066-87ec96cb8c39" providerId="ADAL" clId="{E561BD9F-77A8-4667-84D4-DC46EBB04796}" dt="2023-09-26T14:53:08.178" v="285" actId="20577"/>
        <pc:sldMkLst>
          <pc:docMk/>
          <pc:sldMk cId="2598627010" sldId="259"/>
        </pc:sldMkLst>
        <pc:spChg chg="mod">
          <ac:chgData name="Mark Brandholm" userId="1d355524-6cba-4699-9066-87ec96cb8c39" providerId="ADAL" clId="{E561BD9F-77A8-4667-84D4-DC46EBB04796}" dt="2023-09-26T14:53:08.178" v="285" actId="20577"/>
          <ac:spMkLst>
            <pc:docMk/>
            <pc:sldMk cId="2598627010" sldId="259"/>
            <ac:spMk id="3" creationId="{BB9D3D55-6161-453C-E5F8-B0BE6D292FEE}"/>
          </ac:spMkLst>
        </pc:spChg>
      </pc:sldChg>
      <pc:sldChg chg="ord">
        <pc:chgData name="Mark Brandholm" userId="1d355524-6cba-4699-9066-87ec96cb8c39" providerId="ADAL" clId="{E561BD9F-77A8-4667-84D4-DC46EBB04796}" dt="2023-09-26T14:45:52.630" v="1"/>
        <pc:sldMkLst>
          <pc:docMk/>
          <pc:sldMk cId="1049004936" sldId="269"/>
        </pc:sldMkLst>
      </pc:sldChg>
      <pc:sldChg chg="modSp add mod">
        <pc:chgData name="Mark Brandholm" userId="1d355524-6cba-4699-9066-87ec96cb8c39" providerId="ADAL" clId="{E561BD9F-77A8-4667-84D4-DC46EBB04796}" dt="2023-09-26T14:50:00.087" v="212" actId="20577"/>
        <pc:sldMkLst>
          <pc:docMk/>
          <pc:sldMk cId="2395607537" sldId="271"/>
        </pc:sldMkLst>
        <pc:spChg chg="mod">
          <ac:chgData name="Mark Brandholm" userId="1d355524-6cba-4699-9066-87ec96cb8c39" providerId="ADAL" clId="{E561BD9F-77A8-4667-84D4-DC46EBB04796}" dt="2023-09-26T14:50:00.087" v="212" actId="20577"/>
          <ac:spMkLst>
            <pc:docMk/>
            <pc:sldMk cId="2395607537" sldId="271"/>
            <ac:spMk id="3" creationId="{BB9D3D55-6161-453C-E5F8-B0BE6D292FEE}"/>
          </ac:spMkLst>
        </pc:spChg>
      </pc:sldChg>
      <pc:sldChg chg="modSp add mod">
        <pc:chgData name="Mark Brandholm" userId="1d355524-6cba-4699-9066-87ec96cb8c39" providerId="ADAL" clId="{E561BD9F-77A8-4667-84D4-DC46EBB04796}" dt="2023-09-26T14:51:42.121" v="283" actId="20577"/>
        <pc:sldMkLst>
          <pc:docMk/>
          <pc:sldMk cId="637296382" sldId="272"/>
        </pc:sldMkLst>
        <pc:spChg chg="mod">
          <ac:chgData name="Mark Brandholm" userId="1d355524-6cba-4699-9066-87ec96cb8c39" providerId="ADAL" clId="{E561BD9F-77A8-4667-84D4-DC46EBB04796}" dt="2023-09-26T14:51:42.121" v="283" actId="20577"/>
          <ac:spMkLst>
            <pc:docMk/>
            <pc:sldMk cId="637296382" sldId="272"/>
            <ac:spMk id="3" creationId="{BB9D3D55-6161-453C-E5F8-B0BE6D292F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9ED5B1-54C8-8699-F9BA-DCC6F4A9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BB3FEE-2DA7-76EE-932B-5C032DB1E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5E790C-8F12-8C9E-4601-F0C46891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F4F352-AA9A-16BF-0D91-72FA62C5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8E764-8910-18A3-54CD-6AA06062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70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BD4404-E65A-D036-9D32-8DC06204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2CAB7E-126E-ED42-8444-9369C49DF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414AE6-FC8D-7B39-214E-72211B0E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76CEC2-C246-4300-A7C8-057FB9E8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FA2F90-8B2C-F855-C93B-64419BF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4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8CAE8B-C3A7-66C9-1AC9-03E6F7726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73CE72-71EC-E0C5-4585-BD1FC1E6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95A96-2720-BD0B-24DB-D4B61769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7FB5B-7CE2-7B92-F32E-80E08208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625A61-C5B3-DFBD-08A7-EE67BAE7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94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CF461-5DC2-40BD-56AA-66513081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BAA0C9-1202-21EE-7F40-BB66B2C43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62BD69-95B1-B93A-AC7C-B287DAE9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F2E433-0F18-8A35-CE1E-7063A05D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7BE27-0FD2-EF02-D0AA-1D0293F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99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F8C3E-9AD2-D4E8-0A73-3141D1AB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120870-0196-0FFE-5AD3-4A0CB9142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EFC538-ADC6-AD16-0532-5B7C053A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35FE97-6928-0925-D7B7-2375D1DC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17300A-87A5-C3CB-9553-8F89CE6B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9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C2AFE-5D3A-D39C-140A-478800E5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FB4DFF-3A73-350F-B51D-D8110AA78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C06C5A-1C92-2B11-6E2C-CFE86F41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5F0B10-3BB1-D8F5-C6CF-F11F88EB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CF874F-F27B-9FF5-AA38-57C0E157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A489BE-9E77-3FC1-8CB6-27FAC01A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6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92E61-00C1-4E9A-B90E-43A430C8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2F3396-8331-562C-A577-149F7D345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D93205-EBE8-44E6-1487-932A14E60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DF58A9-45D9-3C8E-4483-8718E00C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913D596-0D09-1ABE-64BA-D95572EA9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6CA5E2-3CF5-66AC-C209-5E72532A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4C0AEC-062F-0B05-7A1B-11FC8432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0B29D22-AC3F-304B-F1E4-0C46BEBD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63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C4F25-5D3E-1BEE-C2FC-751C4207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3538E2-4CFB-4929-5E81-D482A973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8F8BEA-AF5C-238D-092A-5C5B29F9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3D5B88-444D-B07D-DB6C-D24CD8A8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ADD960B-2AC9-8086-1BBF-FF4A4512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816029-6BBE-A281-C34B-A921C98E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3DE8C7-5DC1-F725-C6AB-73A97E03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29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7252DE-EBA9-4A0E-3718-004DBBBD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ACE6E5-30CF-CD59-AB0D-C8828728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33BE2B-7210-E490-E774-796A16242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DCC25A-20BD-BBB0-A7C4-2AEC989C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11D88E-3891-FEF7-14F9-608027D2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54E20C-21C6-6389-D020-385D438A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55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BEB03A-E034-632D-E419-F452D7A6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368A7C9-1144-67D7-1419-E44CD3329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69BB6A-31EE-BE54-3FD3-4E75920A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BFC78E-22BF-8FB9-5136-550F36BA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3CAF5B-2654-CD9B-0192-5DA62C79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CE6F53-5CA1-5AA6-4343-7548B2C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0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F19140-E69B-7604-9C9B-C6FB5ABA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69F6B1-7550-7E35-9565-80B7A590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24C461-4AC0-A6FC-AFBB-0E154D931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EFE8-82AE-474C-87E8-FC6EC225EEF4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0E49F0-A2AE-4D7A-D202-A03766335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9CD9-2D25-0952-A062-A525D89FF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9336-49A1-4056-A1E0-C4F13AAF3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0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06F7C9-2AD5-F31C-3CD6-960D45A40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sv-FI" dirty="0" err="1"/>
              <a:t>Föräldrarmöte</a:t>
            </a:r>
            <a:r>
              <a:rPr lang="sv-FI" dirty="0"/>
              <a:t> F15/F16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BDB6BB1-3759-E9E9-3068-E8F7DEB8D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21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 träning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Prata om hur träningen gått, ge feedback på vad ni sett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259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 Match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Hjälp ert barn att tagga till och komma i rätt stämning.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651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match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Heja på laget, höj stämningen, </a:t>
            </a: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SPECIELLT I MOTGÅNG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40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 match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Prata om matchen och ge feedback på vad ni sett.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560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 info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Många lämnar av sina barn på träningen och för vissa spelare går det bra, för andra inte.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 de flesta träningar uppstår det utmaningar som inte har rätt energi eller motivation för aktiviteten vi skall genomföra. Resultatet blir att kvalitén sjunker för alla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har till viss del och kommer så även fortsätta att be barn som inte är ”där” att ta en paus från träningen och komma tillbaka när är redo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148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 alla aktiviteter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Avisera om ert barn kommer/Kommer inte så att vi bättre kan planera aktiviteten.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900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 dirty="0"/>
              <a:t>VT-24</a:t>
            </a:r>
            <a:endParaRPr lang="sv-SE" sz="5400" b="1" dirty="0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2200" b="1" dirty="0"/>
              <a:t>Laget.se</a:t>
            </a:r>
          </a:p>
          <a:p>
            <a:pPr marL="0" indent="0">
              <a:buNone/>
            </a:pPr>
            <a:r>
              <a:rPr lang="sv-FI" sz="2200" dirty="0"/>
              <a:t>-Fyll i/uppdatera kontaktuppgifter</a:t>
            </a:r>
          </a:p>
          <a:p>
            <a:pPr marL="0" indent="0">
              <a:buNone/>
            </a:pPr>
            <a:r>
              <a:rPr lang="sv-FI" sz="2200" b="1" dirty="0" err="1"/>
              <a:t>Supertext</a:t>
            </a:r>
            <a:r>
              <a:rPr lang="sv-FI" sz="2200" dirty="0"/>
              <a:t> </a:t>
            </a:r>
            <a:r>
              <a:rPr lang="sv-FI" sz="1600" dirty="0"/>
              <a:t>(</a:t>
            </a:r>
            <a:r>
              <a:rPr lang="sv-FI" sz="1600" dirty="0" err="1"/>
              <a:t>meddelandeapp</a:t>
            </a:r>
            <a:r>
              <a:rPr lang="sv-FI" sz="1600" dirty="0"/>
              <a:t> för laget.se)</a:t>
            </a:r>
          </a:p>
          <a:p>
            <a:pPr marL="0" indent="0">
              <a:buNone/>
            </a:pPr>
            <a:r>
              <a:rPr lang="sv-FI" sz="2200" dirty="0"/>
              <a:t>-Ladda ned </a:t>
            </a:r>
            <a:r>
              <a:rPr lang="sv-FI" sz="2200" dirty="0" err="1"/>
              <a:t>appen</a:t>
            </a:r>
            <a:r>
              <a:rPr lang="sv-FI" sz="2200" dirty="0"/>
              <a:t>! </a:t>
            </a:r>
            <a:r>
              <a:rPr lang="sv-FI" sz="1400" dirty="0"/>
              <a:t>Finns även som integrerad del av laget.se</a:t>
            </a:r>
          </a:p>
          <a:p>
            <a:pPr marL="0" indent="0">
              <a:buNone/>
            </a:pPr>
            <a:r>
              <a:rPr lang="sv-FI" sz="2200" dirty="0"/>
              <a:t>-Kioskpass</a:t>
            </a: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560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 dirty="0"/>
              <a:t>VT-24</a:t>
            </a:r>
            <a:endParaRPr lang="sv-SE" sz="5400" b="1" dirty="0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2200" b="1" dirty="0"/>
              <a:t>Lagkonto.</a:t>
            </a:r>
          </a:p>
          <a:p>
            <a:pPr marL="0" indent="0">
              <a:buNone/>
            </a:pPr>
            <a:endParaRPr lang="sv-FI" sz="2200" dirty="0"/>
          </a:p>
          <a:p>
            <a:pPr marL="0" indent="0">
              <a:buNone/>
            </a:pPr>
            <a:r>
              <a:rPr lang="sv-FI" sz="2200" b="1" dirty="0"/>
              <a:t>Kontonummer</a:t>
            </a:r>
          </a:p>
          <a:p>
            <a:pPr marL="0" indent="0">
              <a:buNone/>
            </a:pPr>
            <a:r>
              <a:rPr lang="sv-SE" sz="2200" dirty="0"/>
              <a:t>3270 25 96843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100:- per spelare</a:t>
            </a:r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729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v-FI" sz="6600" b="1"/>
              <a:t>HT-23</a:t>
            </a:r>
            <a:endParaRPr lang="sv-SE" sz="66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sv-FI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 denna termin valde vi att gå från 3 till 2 lag med anledning av att vi innan sommaren hade utmaningar med att få ihop lag till matcher.</a:t>
            </a:r>
            <a:endParaRPr lang="sv-SE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7191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v-FI" sz="6600" b="1"/>
              <a:t>HT-23</a:t>
            </a:r>
            <a:endParaRPr lang="sv-SE" sz="66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sv-FI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Fokus denna termin har varit att utveckla passningsspelet och förmågan att driva boll. Detta genom lekfulla övningar där gränsen mellan lek och lärande suddas ut. </a:t>
            </a:r>
          </a:p>
          <a:p>
            <a:pPr>
              <a:spcAft>
                <a:spcPts val="800"/>
              </a:spcAft>
            </a:pPr>
            <a:endParaRPr lang="sv-FI" sz="15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sv-FI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har även lagt fokus på att utveckla tjejernas spelförmåga på plan. </a:t>
            </a:r>
          </a:p>
          <a:p>
            <a:pPr>
              <a:spcAft>
                <a:spcPts val="800"/>
              </a:spcAft>
            </a:pPr>
            <a:endParaRPr lang="sv-FI" sz="15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sv-FI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Spelet och laguppställningen har präglats av att tjejerna, i största möjliga utsträckning, har fått testa alla de positionerna de velat.</a:t>
            </a:r>
            <a:endParaRPr lang="sv-SE" sz="15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500"/>
          </a:p>
        </p:txBody>
      </p:sp>
    </p:spTree>
    <p:extLst>
      <p:ext uri="{BB962C8B-B14F-4D97-AF65-F5344CB8AC3E}">
        <p14:creationId xmlns:p14="http://schemas.microsoft.com/office/powerpoint/2010/main" val="410529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v-FI" sz="6600" b="1"/>
              <a:t>HT-23</a:t>
            </a:r>
            <a:endParaRPr lang="sv-SE" sz="66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sv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Sista seriematchen spelas 30/9</a:t>
            </a:r>
          </a:p>
          <a:p>
            <a:pPr>
              <a:spcAft>
                <a:spcPts val="800"/>
              </a:spcAft>
            </a:pPr>
            <a:r>
              <a:rPr lang="sv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Cuper</a:t>
            </a: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sv-FI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</a:t>
            </a:r>
            <a:r>
              <a:rPr lang="sv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Farsta bjuder in till cup. Vi har anmält 1 lag vardera till nedan.</a:t>
            </a: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sv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F16 Söndag 16 Okt – Max 10 platser. F15 Lördag 28 Okt – Max 10 platser. </a:t>
            </a: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59862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v-FI" sz="6600" b="1"/>
              <a:t>HT-23</a:t>
            </a:r>
            <a:endParaRPr lang="sv-SE" sz="6600" b="1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sv-FI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har för avsikt att hålla igång säsongen så länge det är möjligt. Vi kan i dagsläget inte planera för någon inomhussäsong men vi kommer hålla utkik efter möjligheter att ha någon form av träning under vinterhalvåret.</a:t>
            </a:r>
            <a:endParaRPr lang="sv-SE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sv-SE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28821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v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kommande termin kommer vi hitta positioner till alla spelarna i syfte att utveckla laget, spelet och spelarna ytterligare.</a:t>
            </a:r>
          </a:p>
          <a:p>
            <a:pPr marL="0" indent="0">
              <a:spcAft>
                <a:spcPts val="800"/>
              </a:spcAft>
              <a:buNone/>
            </a:pP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sv-FI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587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v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i ledargruppen vill ha er föräldrars hjälp med att:</a:t>
            </a: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150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v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 träning</a:t>
            </a:r>
          </a:p>
          <a:p>
            <a:pPr marL="0" indent="0">
              <a:buNone/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Checka in dagsläget med ert barn. Peppa och gör redo för träningen.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583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208E41-1DFD-50B7-88A5-29B84F7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FI" sz="5400" b="1"/>
              <a:t>VT-24</a:t>
            </a:r>
            <a:endParaRPr lang="sv-SE" sz="5400" b="1"/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D3D55-6161-453C-E5F8-B0BE6D2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träning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Häng med på vad vi gör och hur det går för ert barn.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78" name="Graphic 77" descr="Fotboll som står på planen, med fot på fotboll och åskar på kompisar">
            <a:extLst>
              <a:ext uri="{FF2B5EF4-FFF2-40B4-BE49-F238E27FC236}">
                <a16:creationId xmlns:a16="http://schemas.microsoft.com/office/drawing/2014/main" id="{559D3F4D-20AA-22AF-5652-2A5F10D7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806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448</Words>
  <Application>Microsoft Office PowerPoint</Application>
  <PresentationFormat>Bredbild</PresentationFormat>
  <Paragraphs>60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Föräldrarmöte F15/F16</vt:lpstr>
      <vt:lpstr>HT-23</vt:lpstr>
      <vt:lpstr>HT-23</vt:lpstr>
      <vt:lpstr>HT-23</vt:lpstr>
      <vt:lpstr>HT-23</vt:lpstr>
      <vt:lpstr>VT-24</vt:lpstr>
      <vt:lpstr>VT-24</vt:lpstr>
      <vt:lpstr>VT-24</vt:lpstr>
      <vt:lpstr>VT-24</vt:lpstr>
      <vt:lpstr>VT-24</vt:lpstr>
      <vt:lpstr>VT-24</vt:lpstr>
      <vt:lpstr>VT-24</vt:lpstr>
      <vt:lpstr>VT-24</vt:lpstr>
      <vt:lpstr>VT-24</vt:lpstr>
      <vt:lpstr>VT-24</vt:lpstr>
      <vt:lpstr>VT-24</vt:lpstr>
      <vt:lpstr>VT-24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F15/F16</dc:title>
  <dc:creator>Mark Brandholm</dc:creator>
  <cp:lastModifiedBy>Mark Brandholm</cp:lastModifiedBy>
  <cp:revision>1</cp:revision>
  <dcterms:created xsi:type="dcterms:W3CDTF">2023-09-26T09:02:58Z</dcterms:created>
  <dcterms:modified xsi:type="dcterms:W3CDTF">2023-09-26T14:53:13Z</dcterms:modified>
</cp:coreProperties>
</file>