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70" r:id="rId5"/>
    <p:sldId id="271" r:id="rId6"/>
    <p:sldId id="269" r:id="rId7"/>
    <p:sldId id="263" r:id="rId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70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D2E517C1-552E-4A98-A22B-39401828E0D0}" type="datetimeFigureOut">
              <a:rPr lang="sv-SE" smtClean="0"/>
              <a:t>15-06-09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187443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2E517C1-552E-4A98-A22B-39401828E0D0}" type="datetimeFigureOut">
              <a:rPr lang="sv-SE" smtClean="0"/>
              <a:t>15-06-09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3169495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2E517C1-552E-4A98-A22B-39401828E0D0}" type="datetimeFigureOut">
              <a:rPr lang="sv-SE" smtClean="0"/>
              <a:t>15-06-09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171270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2E517C1-552E-4A98-A22B-39401828E0D0}" type="datetimeFigureOut">
              <a:rPr lang="sv-SE" smtClean="0"/>
              <a:t>15-06-09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94573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D2E517C1-552E-4A98-A22B-39401828E0D0}" type="datetimeFigureOut">
              <a:rPr lang="sv-SE" smtClean="0"/>
              <a:t>15-06-09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3339776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2E517C1-552E-4A98-A22B-39401828E0D0}" type="datetimeFigureOut">
              <a:rPr lang="sv-SE" smtClean="0"/>
              <a:t>15-06-09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3216623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D2E517C1-552E-4A98-A22B-39401828E0D0}" type="datetimeFigureOut">
              <a:rPr lang="sv-SE" smtClean="0"/>
              <a:t>15-06-09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299175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2E517C1-552E-4A98-A22B-39401828E0D0}" type="datetimeFigureOut">
              <a:rPr lang="sv-SE" smtClean="0"/>
              <a:t>15-06-09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3984234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2E517C1-552E-4A98-A22B-39401828E0D0}" type="datetimeFigureOut">
              <a:rPr lang="sv-SE" smtClean="0"/>
              <a:t>15-06-09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2641701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D2E517C1-552E-4A98-A22B-39401828E0D0}" type="datetimeFigureOut">
              <a:rPr lang="sv-SE" smtClean="0"/>
              <a:t>15-06-09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3558641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D2E517C1-552E-4A98-A22B-39401828E0D0}" type="datetimeFigureOut">
              <a:rPr lang="sv-SE" smtClean="0"/>
              <a:t>15-06-09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F8D075-3BBE-49ED-A738-F9D55AB25F27}" type="slidenum">
              <a:rPr lang="sv-SE" smtClean="0"/>
              <a:t>‹Nr.›</a:t>
            </a:fld>
            <a:endParaRPr lang="sv-SE"/>
          </a:p>
        </p:txBody>
      </p:sp>
    </p:spTree>
    <p:extLst>
      <p:ext uri="{BB962C8B-B14F-4D97-AF65-F5344CB8AC3E}">
        <p14:creationId xmlns:p14="http://schemas.microsoft.com/office/powerpoint/2010/main" val="15299263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517C1-552E-4A98-A22B-39401828E0D0}" type="datetimeFigureOut">
              <a:rPr lang="sv-SE" smtClean="0"/>
              <a:t>15-06-09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8D075-3BBE-49ED-A738-F9D55AB25F27}" type="slidenum">
              <a:rPr lang="sv-SE" smtClean="0"/>
              <a:t>‹Nr.›</a:t>
            </a:fld>
            <a:endParaRPr lang="sv-SE"/>
          </a:p>
        </p:txBody>
      </p:sp>
    </p:spTree>
    <p:extLst>
      <p:ext uri="{BB962C8B-B14F-4D97-AF65-F5344CB8AC3E}">
        <p14:creationId xmlns:p14="http://schemas.microsoft.com/office/powerpoint/2010/main" val="3969810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rot="20763475">
            <a:off x="1389268" y="954303"/>
            <a:ext cx="5904656" cy="1200329"/>
          </a:xfrm>
          <a:prstGeom prst="rect">
            <a:avLst/>
          </a:prstGeom>
          <a:solidFill>
            <a:srgbClr val="FF99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wrap="square" rtlCol="0">
            <a:spAutoFit/>
          </a:bodyPr>
          <a:lstStyle/>
          <a:p>
            <a:pPr algn="ctr"/>
            <a:r>
              <a:rPr lang="sv-SE" sz="7200" dirty="0" smtClean="0"/>
              <a:t>TIF </a:t>
            </a:r>
            <a:r>
              <a:rPr lang="sv-SE" sz="7200" dirty="0" smtClean="0"/>
              <a:t>Innebandy</a:t>
            </a:r>
            <a:endParaRPr lang="sv-SE" sz="7200" dirty="0"/>
          </a:p>
        </p:txBody>
      </p:sp>
      <p:sp>
        <p:nvSpPr>
          <p:cNvPr id="4" name="textruta 3"/>
          <p:cNvSpPr txBox="1"/>
          <p:nvPr/>
        </p:nvSpPr>
        <p:spPr>
          <a:xfrm rot="20763475">
            <a:off x="6264" y="3766778"/>
            <a:ext cx="8277418" cy="769441"/>
          </a:xfrm>
          <a:prstGeom prst="rect">
            <a:avLst/>
          </a:prstGeom>
          <a:solidFill>
            <a:srgbClr val="FF990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wrap="square" rtlCol="0">
            <a:spAutoFit/>
          </a:bodyPr>
          <a:lstStyle/>
          <a:p>
            <a:pPr algn="ctr"/>
            <a:r>
              <a:rPr lang="sv-SE" sz="4400" dirty="0" smtClean="0"/>
              <a:t>Träning – Kost - Vila</a:t>
            </a:r>
            <a:endParaRPr lang="sv-SE" sz="4400" dirty="0"/>
          </a:p>
        </p:txBody>
      </p:sp>
    </p:spTree>
    <p:extLst>
      <p:ext uri="{BB962C8B-B14F-4D97-AF65-F5344CB8AC3E}">
        <p14:creationId xmlns:p14="http://schemas.microsoft.com/office/powerpoint/2010/main" val="37149653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Träning (träna rätt)</a:t>
            </a:r>
            <a:endParaRPr lang="sv-SE" dirty="0"/>
          </a:p>
        </p:txBody>
      </p:sp>
      <p:sp>
        <p:nvSpPr>
          <p:cNvPr id="3" name="Platshållare för innehåll 2"/>
          <p:cNvSpPr>
            <a:spLocks noGrp="1"/>
          </p:cNvSpPr>
          <p:nvPr>
            <p:ph idx="1"/>
          </p:nvPr>
        </p:nvSpPr>
        <p:spPr/>
        <p:txBody>
          <a:bodyPr/>
          <a:lstStyle/>
          <a:p>
            <a:r>
              <a:rPr lang="sv-SE" dirty="0" smtClean="0"/>
              <a:t>Minska risken för skador samt prestera bättre, orka mer, skjuta hårdare, springa snabbare mm.</a:t>
            </a:r>
          </a:p>
          <a:p>
            <a:r>
              <a:rPr lang="sv-SE" dirty="0" smtClean="0"/>
              <a:t>Bygger upp muskulatur samt tränar hjärta och lungor = bättre syreupptagningsförmåga.</a:t>
            </a:r>
            <a:endParaRPr lang="sv-SE" dirty="0"/>
          </a:p>
        </p:txBody>
      </p:sp>
    </p:spTree>
    <p:extLst>
      <p:ext uri="{BB962C8B-B14F-4D97-AF65-F5344CB8AC3E}">
        <p14:creationId xmlns:p14="http://schemas.microsoft.com/office/powerpoint/2010/main" val="164929028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34082"/>
          </a:xfrm>
        </p:spPr>
        <p:txBody>
          <a:bodyPr>
            <a:normAutofit fontScale="90000"/>
          </a:bodyPr>
          <a:lstStyle/>
          <a:p>
            <a:r>
              <a:rPr lang="sv-SE" dirty="0" smtClean="0"/>
              <a:t>Kost (och dryck)</a:t>
            </a:r>
            <a:endParaRPr lang="sv-SE" dirty="0"/>
          </a:p>
        </p:txBody>
      </p:sp>
      <p:sp>
        <p:nvSpPr>
          <p:cNvPr id="3" name="Platshållare för innehåll 2"/>
          <p:cNvSpPr>
            <a:spLocks noGrp="1"/>
          </p:cNvSpPr>
          <p:nvPr>
            <p:ph idx="1"/>
          </p:nvPr>
        </p:nvSpPr>
        <p:spPr>
          <a:xfrm>
            <a:off x="467544" y="1052736"/>
            <a:ext cx="8229600" cy="4525963"/>
          </a:xfrm>
        </p:spPr>
        <p:txBody>
          <a:bodyPr>
            <a:noAutofit/>
          </a:bodyPr>
          <a:lstStyle/>
          <a:p>
            <a:r>
              <a:rPr lang="sv-SE" sz="1800" dirty="0" smtClean="0"/>
              <a:t>Innan träning eller match ska man INTE äta en stor mängd mat som tar lång tid för kroppen att bryta ned. Blodsockret sjunker (palt koma) då mycket energi går åt till att bryta ned maten. Då blir man trött.</a:t>
            </a:r>
          </a:p>
          <a:p>
            <a:endParaRPr lang="sv-SE" sz="1800" dirty="0" smtClean="0"/>
          </a:p>
          <a:p>
            <a:r>
              <a:rPr lang="sv-SE" sz="1800" dirty="0" smtClean="0"/>
              <a:t>En annan nackdel är att det blir svårare att få ut blodet till musklerna – utan blod i musklerna så arbetar musklerna sämre. En större måltid bör ätas 3-4 timmar innan träning/match.</a:t>
            </a:r>
          </a:p>
          <a:p>
            <a:endParaRPr lang="sv-SE" sz="1800" dirty="0" smtClean="0"/>
          </a:p>
          <a:p>
            <a:r>
              <a:rPr lang="sv-SE" sz="1800" dirty="0" smtClean="0"/>
              <a:t>Kostintaget före match/träning:</a:t>
            </a:r>
          </a:p>
          <a:p>
            <a:pPr lvl="1"/>
            <a:r>
              <a:rPr lang="sv-SE" sz="1800" dirty="0" smtClean="0"/>
              <a:t>3-4 timmar innan = större måltid</a:t>
            </a:r>
          </a:p>
          <a:p>
            <a:pPr lvl="1"/>
            <a:r>
              <a:rPr lang="sv-SE" sz="1800" dirty="0" smtClean="0"/>
              <a:t>30-60 min innan = lättsmält mellanmål med fokus på kolhydrater.  Flingor och mjölk, Franskbröd med skinka, äpplen och bananer är bra alternativ. </a:t>
            </a:r>
          </a:p>
          <a:p>
            <a:pPr lvl="1"/>
            <a:r>
              <a:rPr lang="sv-SE" sz="1800" dirty="0" smtClean="0"/>
              <a:t>Äter man mycket fibrer och fett så leder detta till långsam magsäckstömning och risk för magbesvär under träning/match.</a:t>
            </a:r>
          </a:p>
          <a:p>
            <a:pPr lvl="1"/>
            <a:r>
              <a:rPr lang="sv-SE" sz="1800" dirty="0" smtClean="0"/>
              <a:t>Drick gärna 3-5dl vatten ca 2 timmar innan träning. Cellerna i kroppen tar då lättare upp vätskan under själva matchen/träningen.</a:t>
            </a:r>
          </a:p>
          <a:p>
            <a:pPr lvl="1"/>
            <a:r>
              <a:rPr lang="sv-SE" sz="1800" dirty="0" smtClean="0"/>
              <a:t>Under träning/match bör man dricka var 10-20 minut beroende på intensitet. (ju mer man svettas desto mer måste man dricka – särskilt målvakten)</a:t>
            </a:r>
          </a:p>
          <a:p>
            <a:pPr lvl="1"/>
            <a:endParaRPr lang="sv-SE" sz="1800" dirty="0" smtClean="0"/>
          </a:p>
          <a:p>
            <a:pPr lvl="1"/>
            <a:endParaRPr lang="sv-SE" sz="1800" dirty="0"/>
          </a:p>
        </p:txBody>
      </p:sp>
    </p:spTree>
    <p:extLst>
      <p:ext uri="{BB962C8B-B14F-4D97-AF65-F5344CB8AC3E}">
        <p14:creationId xmlns:p14="http://schemas.microsoft.com/office/powerpoint/2010/main" val="331075772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16632"/>
            <a:ext cx="8229600" cy="706090"/>
          </a:xfrm>
        </p:spPr>
        <p:txBody>
          <a:bodyPr>
            <a:normAutofit fontScale="90000"/>
          </a:bodyPr>
          <a:lstStyle/>
          <a:p>
            <a:r>
              <a:rPr lang="sv-SE" dirty="0" smtClean="0"/>
              <a:t>Kost fortsättning</a:t>
            </a:r>
            <a:endParaRPr lang="sv-SE" dirty="0"/>
          </a:p>
        </p:txBody>
      </p:sp>
      <p:sp>
        <p:nvSpPr>
          <p:cNvPr id="3" name="Platshållare för innehåll 2"/>
          <p:cNvSpPr>
            <a:spLocks noGrp="1"/>
          </p:cNvSpPr>
          <p:nvPr>
            <p:ph idx="1"/>
          </p:nvPr>
        </p:nvSpPr>
        <p:spPr>
          <a:xfrm>
            <a:off x="457200" y="980728"/>
            <a:ext cx="8229600" cy="4525963"/>
          </a:xfrm>
        </p:spPr>
        <p:txBody>
          <a:bodyPr>
            <a:noAutofit/>
          </a:bodyPr>
          <a:lstStyle/>
          <a:p>
            <a:r>
              <a:rPr lang="sv-SE" sz="1600" dirty="0"/>
              <a:t>Under träning</a:t>
            </a:r>
          </a:p>
          <a:p>
            <a:pPr lvl="1"/>
            <a:r>
              <a:rPr lang="sv-SE" sz="1600" dirty="0"/>
              <a:t>Fysisk aktivitet längre  än 60 min = kan vara bra med sportdryck – då återförs även kolhydrater för blodsockernivån.</a:t>
            </a:r>
          </a:p>
          <a:p>
            <a:pPr lvl="1"/>
            <a:r>
              <a:rPr lang="sv-SE" sz="1600" dirty="0"/>
              <a:t>Vatten (gärna ljummen) för att minimera vätskeförlust är nödvändig</a:t>
            </a:r>
            <a:r>
              <a:rPr lang="sv-SE" sz="1600" dirty="0" smtClean="0"/>
              <a:t>.</a:t>
            </a:r>
          </a:p>
          <a:p>
            <a:pPr lvl="1"/>
            <a:r>
              <a:rPr lang="sv-SE" sz="1600" dirty="0" smtClean="0"/>
              <a:t>Dricka under träning/match minskar risk för kramp och gör att man orkar hålla ett högre tempo längre (minskad glykogentömning)</a:t>
            </a:r>
            <a:endParaRPr lang="sv-SE" sz="1600" dirty="0"/>
          </a:p>
          <a:p>
            <a:endParaRPr lang="sv-SE" sz="1600" dirty="0"/>
          </a:p>
          <a:p>
            <a:r>
              <a:rPr lang="sv-SE" sz="1600" dirty="0"/>
              <a:t>Efter träning</a:t>
            </a:r>
          </a:p>
          <a:p>
            <a:pPr lvl="1"/>
            <a:r>
              <a:rPr lang="sv-SE" sz="1600" dirty="0"/>
              <a:t>Träning bryter ned kroppen – för att få effekt av träningen och bryta själva nedbrytningen så behöver man ett </a:t>
            </a:r>
            <a:r>
              <a:rPr lang="sv-SE" sz="1600" dirty="0" err="1"/>
              <a:t>återhämtningsmål</a:t>
            </a:r>
            <a:r>
              <a:rPr lang="sv-SE" sz="1600" dirty="0"/>
              <a:t>.</a:t>
            </a:r>
          </a:p>
          <a:p>
            <a:pPr lvl="1"/>
            <a:endParaRPr lang="sv-SE" sz="1600" dirty="0"/>
          </a:p>
          <a:p>
            <a:pPr lvl="1"/>
            <a:r>
              <a:rPr lang="sv-SE" sz="1600" dirty="0"/>
              <a:t>En banan och ett stort glas lättmjölk är bra återhämtning.</a:t>
            </a:r>
          </a:p>
          <a:p>
            <a:pPr lvl="1"/>
            <a:endParaRPr lang="sv-SE" sz="1600" dirty="0"/>
          </a:p>
          <a:p>
            <a:pPr lvl="1"/>
            <a:r>
              <a:rPr lang="sv-SE" sz="1600" dirty="0"/>
              <a:t>Har träningen varit längre än två timmar bör man äta en normal måltid.</a:t>
            </a:r>
          </a:p>
          <a:p>
            <a:pPr lvl="1"/>
            <a:endParaRPr lang="sv-SE" sz="1600" dirty="0"/>
          </a:p>
          <a:p>
            <a:pPr lvl="1"/>
            <a:r>
              <a:rPr lang="sv-SE" sz="1600" dirty="0"/>
              <a:t>Normalt kan kroppens immunförsvar vara nedsatt i ca 4 timmar efter träning. Om man äter något direkt efter träning – så kortas denna tid ned till ca 30 min.</a:t>
            </a:r>
          </a:p>
          <a:p>
            <a:endParaRPr lang="sv-SE" sz="1600" dirty="0"/>
          </a:p>
        </p:txBody>
      </p:sp>
    </p:spTree>
    <p:extLst>
      <p:ext uri="{BB962C8B-B14F-4D97-AF65-F5344CB8AC3E}">
        <p14:creationId xmlns:p14="http://schemas.microsoft.com/office/powerpoint/2010/main" val="244228300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Återhämtningsmål</a:t>
            </a:r>
            <a:endParaRPr lang="sv-SE" dirty="0"/>
          </a:p>
        </p:txBody>
      </p:sp>
      <p:sp>
        <p:nvSpPr>
          <p:cNvPr id="3" name="Platshållare för innehåll 2"/>
          <p:cNvSpPr>
            <a:spLocks noGrp="1"/>
          </p:cNvSpPr>
          <p:nvPr>
            <p:ph idx="1"/>
          </p:nvPr>
        </p:nvSpPr>
        <p:spPr/>
        <p:txBody>
          <a:bodyPr/>
          <a:lstStyle/>
          <a:p>
            <a:r>
              <a:rPr lang="sv-SE" dirty="0" smtClean="0"/>
              <a:t>Mjölk och russin</a:t>
            </a:r>
          </a:p>
          <a:p>
            <a:r>
              <a:rPr lang="sv-SE" dirty="0" smtClean="0"/>
              <a:t>Ägg och apelsinjuice</a:t>
            </a:r>
          </a:p>
          <a:p>
            <a:r>
              <a:rPr lang="sv-SE" dirty="0" smtClean="0"/>
              <a:t>Mjölk och bananer</a:t>
            </a:r>
          </a:p>
          <a:p>
            <a:r>
              <a:rPr lang="sv-SE" dirty="0" smtClean="0"/>
              <a:t>Skinksmörgås (franskbröd)</a:t>
            </a:r>
          </a:p>
          <a:p>
            <a:r>
              <a:rPr lang="sv-SE" dirty="0" smtClean="0"/>
              <a:t>Mjölk och ägg samt ett glas saft</a:t>
            </a:r>
          </a:p>
          <a:p>
            <a:r>
              <a:rPr lang="sv-SE" dirty="0" smtClean="0"/>
              <a:t>En </a:t>
            </a:r>
            <a:r>
              <a:rPr lang="sv-SE" dirty="0" err="1" smtClean="0"/>
              <a:t>Gainomax</a:t>
            </a:r>
            <a:r>
              <a:rPr lang="sv-SE" dirty="0" smtClean="0"/>
              <a:t> motsvarande</a:t>
            </a:r>
          </a:p>
          <a:p>
            <a:endParaRPr lang="sv-SE" dirty="0" smtClean="0"/>
          </a:p>
        </p:txBody>
      </p:sp>
    </p:spTree>
    <p:extLst>
      <p:ext uri="{BB962C8B-B14F-4D97-AF65-F5344CB8AC3E}">
        <p14:creationId xmlns:p14="http://schemas.microsoft.com/office/powerpoint/2010/main" val="27331352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Vila och Sömn</a:t>
            </a:r>
            <a:endParaRPr lang="sv-SE" dirty="0"/>
          </a:p>
        </p:txBody>
      </p:sp>
      <p:sp>
        <p:nvSpPr>
          <p:cNvPr id="3" name="Platshållare för innehåll 2"/>
          <p:cNvSpPr>
            <a:spLocks noGrp="1"/>
          </p:cNvSpPr>
          <p:nvPr>
            <p:ph idx="1"/>
          </p:nvPr>
        </p:nvSpPr>
        <p:spPr/>
        <p:txBody>
          <a:bodyPr>
            <a:normAutofit fontScale="92500" lnSpcReduction="20000"/>
          </a:bodyPr>
          <a:lstStyle/>
          <a:p>
            <a:r>
              <a:rPr lang="sv-SE" sz="2000" dirty="0" smtClean="0"/>
              <a:t>Tränar man ”för” mycket så kan resultatet bli överträning.</a:t>
            </a:r>
          </a:p>
          <a:p>
            <a:r>
              <a:rPr lang="sv-SE" sz="2000" dirty="0" smtClean="0"/>
              <a:t>Tränar man med låg intensitet under kort tid så återhämtar sig kroppen under träningen. Innebandy är INTE en lågintensiv sport snarare </a:t>
            </a:r>
            <a:r>
              <a:rPr lang="sv-SE" sz="2000" dirty="0" err="1" smtClean="0"/>
              <a:t>högintensiv</a:t>
            </a:r>
            <a:r>
              <a:rPr lang="sv-SE" sz="2000" dirty="0" smtClean="0"/>
              <a:t>.</a:t>
            </a:r>
          </a:p>
          <a:p>
            <a:endParaRPr lang="sv-SE" sz="2000" dirty="0"/>
          </a:p>
          <a:p>
            <a:r>
              <a:rPr lang="sv-SE" sz="2000" dirty="0" smtClean="0"/>
              <a:t>Vid Högintensiv träning eller träning med  mycket löpning så tar det 12 till 24 timmar för kroppen att återhämta sig. Har man tränat ännu hårdare – flera dagar i sträck (en Cup t ex) så kan kroppen behöva ett par dagar av vila eller lugnare träning.</a:t>
            </a:r>
          </a:p>
          <a:p>
            <a:endParaRPr lang="sv-SE" sz="2000" dirty="0"/>
          </a:p>
          <a:p>
            <a:r>
              <a:rPr lang="sv-SE" sz="2000" b="1" dirty="0" smtClean="0"/>
              <a:t>Sov dig stark</a:t>
            </a:r>
          </a:p>
          <a:p>
            <a:pPr lvl="1"/>
            <a:r>
              <a:rPr lang="sv-SE" sz="1600" dirty="0" smtClean="0"/>
              <a:t>Sömnen är absolut nödvändig för att träningen ska bli effektiv</a:t>
            </a:r>
          </a:p>
          <a:p>
            <a:pPr lvl="1"/>
            <a:r>
              <a:rPr lang="sv-SE" sz="1600" dirty="0" smtClean="0"/>
              <a:t>Under sömnen slappnar kroppen och hjärnan av</a:t>
            </a:r>
          </a:p>
          <a:p>
            <a:pPr lvl="1"/>
            <a:r>
              <a:rPr lang="sv-SE" sz="1600" dirty="0" smtClean="0"/>
              <a:t>Under sömnen frisätts uppbyggande hormoner  - dessa bidrar till återhämtning och återuppbyggnad efter träning.</a:t>
            </a:r>
          </a:p>
          <a:p>
            <a:pPr lvl="1"/>
            <a:r>
              <a:rPr lang="sv-SE" sz="1600" dirty="0" smtClean="0"/>
              <a:t>Immunförsvaret rustas under sömnen – minskad risk för sjukdomar.</a:t>
            </a:r>
          </a:p>
          <a:p>
            <a:pPr lvl="1"/>
            <a:endParaRPr lang="sv-SE" sz="1600" dirty="0"/>
          </a:p>
          <a:p>
            <a:pPr lvl="1"/>
            <a:r>
              <a:rPr lang="sv-SE" sz="1600" dirty="0" smtClean="0"/>
              <a:t>Mer träning ger mer djupsömn = sover bättre och återhämtningen stärks.</a:t>
            </a:r>
            <a:endParaRPr lang="sv-SE" sz="1600" dirty="0"/>
          </a:p>
        </p:txBody>
      </p:sp>
    </p:spTree>
    <p:extLst>
      <p:ext uri="{BB962C8B-B14F-4D97-AF65-F5344CB8AC3E}">
        <p14:creationId xmlns:p14="http://schemas.microsoft.com/office/powerpoint/2010/main" val="26590390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ncrypted-tbn1.gstatic.com/images?q=tbn:ANd9GcTEGEFfCwwir2OkgEZqtVfmFrqFvJFoF8pYuI4gQ72Ehjyowtv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268760"/>
            <a:ext cx="4221188" cy="4221188"/>
          </a:xfrm>
          <a:prstGeom prst="rect">
            <a:avLst/>
          </a:prstGeom>
          <a:noFill/>
          <a:extLst>
            <a:ext uri="{909E8E84-426E-40dd-AFC4-6F175D3DCCD1}">
              <a14:hiddenFill xmlns:a14="http://schemas.microsoft.com/office/drawing/2010/main">
                <a:solidFill>
                  <a:srgbClr val="FFFFFF"/>
                </a:solidFill>
              </a14:hiddenFill>
            </a:ext>
          </a:extLst>
        </p:spPr>
      </p:pic>
      <p:sp>
        <p:nvSpPr>
          <p:cNvPr id="2" name="Rubrik 1"/>
          <p:cNvSpPr>
            <a:spLocks noGrp="1"/>
          </p:cNvSpPr>
          <p:nvPr>
            <p:ph type="title"/>
          </p:nvPr>
        </p:nvSpPr>
        <p:spPr>
          <a:xfrm>
            <a:off x="467544" y="2348880"/>
            <a:ext cx="8229600" cy="1143000"/>
          </a:xfrm>
        </p:spPr>
        <p:txBody>
          <a:bodyPr/>
          <a:lstStyle/>
          <a:p>
            <a:r>
              <a:rPr lang="sv-SE" dirty="0"/>
              <a:t>F</a:t>
            </a:r>
            <a:r>
              <a:rPr lang="sv-SE" dirty="0" smtClean="0"/>
              <a:t>rågor ?</a:t>
            </a:r>
            <a:endParaRPr lang="sv-SE" dirty="0"/>
          </a:p>
        </p:txBody>
      </p:sp>
    </p:spTree>
    <p:extLst>
      <p:ext uri="{BB962C8B-B14F-4D97-AF65-F5344CB8AC3E}">
        <p14:creationId xmlns:p14="http://schemas.microsoft.com/office/powerpoint/2010/main" val="34364235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558</Words>
  <Application>Microsoft Macintosh PowerPoint</Application>
  <PresentationFormat>Bildspel på skärmen (4:3)</PresentationFormat>
  <Paragraphs>51</Paragraphs>
  <Slides>7</Slides>
  <Notes>0</Notes>
  <HiddenSlides>0</HiddenSlides>
  <MMClips>0</MMClips>
  <ScaleCrop>false</ScaleCrop>
  <HeadingPairs>
    <vt:vector size="4" baseType="variant">
      <vt:variant>
        <vt:lpstr>Tema</vt:lpstr>
      </vt:variant>
      <vt:variant>
        <vt:i4>1</vt:i4>
      </vt:variant>
      <vt:variant>
        <vt:lpstr>Bildrubriker</vt:lpstr>
      </vt:variant>
      <vt:variant>
        <vt:i4>7</vt:i4>
      </vt:variant>
    </vt:vector>
  </HeadingPairs>
  <TitlesOfParts>
    <vt:vector size="8" baseType="lpstr">
      <vt:lpstr>Office-tema</vt:lpstr>
      <vt:lpstr>PowerPoint-presentation</vt:lpstr>
      <vt:lpstr>Träning (träna rätt)</vt:lpstr>
      <vt:lpstr>Kost (och dryck)</vt:lpstr>
      <vt:lpstr>Kost fortsättning</vt:lpstr>
      <vt:lpstr>Återhämtningsmål</vt:lpstr>
      <vt:lpstr>Vila och Sömn</vt:lpstr>
      <vt:lpstr>Frågor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Säsongen 2013/2014 Nästa säsong Ekonomi Laget.se Prag</dc:title>
  <dc:creator>Stitch</dc:creator>
  <cp:lastModifiedBy>Patrik Lindgren</cp:lastModifiedBy>
  <cp:revision>30</cp:revision>
  <dcterms:created xsi:type="dcterms:W3CDTF">2014-04-21T08:32:22Z</dcterms:created>
  <dcterms:modified xsi:type="dcterms:W3CDTF">2015-06-09T13:49:03Z</dcterms:modified>
</cp:coreProperties>
</file>